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3" r:id="rId10"/>
    <p:sldId id="276" r:id="rId11"/>
    <p:sldId id="275" r:id="rId12"/>
    <p:sldId id="274" r:id="rId13"/>
    <p:sldId id="277" r:id="rId14"/>
    <p:sldId id="264" r:id="rId15"/>
    <p:sldId id="265" r:id="rId16"/>
    <p:sldId id="272" r:id="rId17"/>
    <p:sldId id="271" r:id="rId18"/>
    <p:sldId id="270" r:id="rId19"/>
    <p:sldId id="269" r:id="rId20"/>
    <p:sldId id="268" r:id="rId21"/>
    <p:sldId id="267" r:id="rId22"/>
    <p:sldId id="266" r:id="rId23"/>
    <p:sldId id="278" r:id="rId24"/>
    <p:sldId id="279" r:id="rId25"/>
    <p:sldId id="281" r:id="rId26"/>
    <p:sldId id="284" r:id="rId27"/>
    <p:sldId id="280" r:id="rId28"/>
    <p:sldId id="282" r:id="rId29"/>
    <p:sldId id="283" r:id="rId30"/>
  </p:sldIdLst>
  <p:sldSz cx="9144000" cy="6858000" type="screen4x3"/>
  <p:notesSz cx="6858000" cy="9144000"/>
  <p:defaultTextStyle>
    <a:defPPr>
      <a:defRPr lang="sk-SK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4667" autoAdjust="0"/>
  </p:normalViewPr>
  <p:slideViewPr>
    <p:cSldViewPr>
      <p:cViewPr>
        <p:scale>
          <a:sx n="72" d="100"/>
          <a:sy n="72" d="100"/>
        </p:scale>
        <p:origin x="-1928" y="-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663F2-6136-41C0-888B-BE63AFC8078A}" type="datetimeFigureOut">
              <a:rPr lang="sk-SK" smtClean="0"/>
              <a:pPr/>
              <a:t>9.9.2013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CCFD-DCA4-4572-88E2-5D8B54CC044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UVOOO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vizk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8064896" cy="39141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vizk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7812360" cy="37915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vizka 3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7848872" cy="38093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vzka 4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556792"/>
            <a:ext cx="7704857" cy="37394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-627027"/>
            <a:ext cx="10692680" cy="74850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431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ana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80728"/>
            <a:ext cx="6588224" cy="494116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35"/>
            <a:ext cx="9144000" cy="6400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UV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25kv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3198"/>
            <a:ext cx="9144000" cy="65516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kjkj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lyda cacac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4" y="188640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z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hh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ytovk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688"/>
            <a:ext cx="6264696" cy="57456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trana 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6624736" cy="53465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trana 3b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344816" cy="5285122"/>
          </a:xfr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strana 4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764704"/>
            <a:ext cx="6840760" cy="5440676"/>
          </a:xfr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trana 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764704"/>
            <a:ext cx="2061576" cy="5596066"/>
          </a:xfr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ek 4" descr="strana 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7819791" cy="3587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 descr="strana 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268760"/>
            <a:ext cx="5079359" cy="4765395"/>
          </a:xfr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strana 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00808" y="1052736"/>
            <a:ext cx="9289033" cy="77226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0</Words>
  <Application>Microsoft Macintosh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Motiv sady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Home PC</dc:creator>
  <cp:lastModifiedBy>Lydus</cp:lastModifiedBy>
  <cp:revision>31</cp:revision>
  <dcterms:created xsi:type="dcterms:W3CDTF">2013-09-08T16:43:18Z</dcterms:created>
  <dcterms:modified xsi:type="dcterms:W3CDTF">2013-09-09T11:30:51Z</dcterms:modified>
</cp:coreProperties>
</file>